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860342" y="812800"/>
            <a:ext cx="540904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Human 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TIE1-Fc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SFC-011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SFC-012))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sTIE-1/Fc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 produced in insect cells.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gel 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20" y="1772816"/>
            <a:ext cx="1401688" cy="344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2012-05-04T09:40:55Z</dcterms:created>
  <dcterms:modified xsi:type="dcterms:W3CDTF">2015-03-20T11:09:07Z</dcterms:modified>
</cp:coreProperties>
</file>